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799D3873-E212-4CF4-93E4-C9E3B6F3487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1E66611-3212-4ECA-BB40-CA7B26C90391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8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6A0A4C4-1B41-4A32-85D2-95893438D7D4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F8C5A9D-E344-4C61-A67B-9756CA3213D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5760748-35F7-43B2-A130-4EBDF38E191F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6773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Gregory Siegfried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December 21</a:t>
            </a:r>
            <a:r>
              <a:rPr b="0" lang="en-US" sz="1800" spc="-1" strike="noStrike" baseline="14000000">
                <a:solidFill>
                  <a:srgbClr val="e7e6e6"/>
                </a:solidFill>
                <a:latin typeface="Abadi"/>
                <a:ea typeface="SF Pro"/>
              </a:rPr>
              <a:t>st</a:t>
            </a: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, 2021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77A2966-2811-47AE-A9EA-FCC6E0B5CE7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8FB8CF6-BC79-4FA8-B658-FAC7143FC29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5A9120B-9E86-463A-A2EF-D02B0B6B110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9CC09F9-9572-4778-AA35-55FB879283E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89C7022-EF07-4CC2-A616-914D9721462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E8C7B0E-E64A-47A4-B32F-534F8F68628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691C04C-8874-41D5-8270-842AF74434E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C697162-3A39-414B-A484-B80F7AEAB93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2BB7DA3-CE59-4D1A-9A2B-7868331933D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9969FA75-09DD-4024-A79F-11592D8160D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3774A15-0351-42E0-8A0F-6B85307EB13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2B6D3DC-7091-4181-ADFD-5A585372BA8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ACAE265-AD20-4B76-9872-A79288616AB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C252F58-4999-4897-BF23-4B53F7963F3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4CE390F-69A1-4BC8-B531-AEED48E28FE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9020807-7C62-4C70-AFD0-55528C6F845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267E21B-EA81-4187-A008-BF09281BAE6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C41FD98-65FC-411F-A807-C7D3C73D2B5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82C1E92-AA83-4A63-B4D5-0B31AA4141B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A8640DC-5615-4E7C-A1C7-6F95B53DC80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A886DD67-1E7F-488E-B06D-203EE78AFF0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7240" cy="103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0914DB9-6F48-4F79-8B0D-0D11D448AB3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77F6E97-C07F-46A1-8689-2E272E1946E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1CE43B-0CA2-4F4F-8C54-CBA89D42EE7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1CF4A65-EF61-46E0-B486-8E00E1F6975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A22E39E-C80A-4CA5-B08A-326836BCD10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A404D9-54D8-47BE-8AA3-311E95486B5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AF618B5-68E8-4E9A-8523-F871684F811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E4FB9A3-B219-4705-B50D-D2B29E18148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7DDADFD6-DB74-443D-8E47-FF044869F93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60280" cy="189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4"/>
          <p:cNvSpPr/>
          <p:nvPr/>
        </p:nvSpPr>
        <p:spPr>
          <a:xfrm>
            <a:off x="914400" y="1828800"/>
            <a:ext cx="10058040" cy="239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Space X, our biggest competitor, have been able to reuse their Falcon 9 first stage boosters, to allow an entry price of $62 million for orbital launches.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Our company, Space Y, need to figure out launch success and booster reuse-ability, to allow for better analysis in contract bidding.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Our question: </a:t>
            </a:r>
            <a:br/>
            <a:r>
              <a:rPr b="0" lang="en-US" sz="1800" spc="-1" strike="noStrike">
                <a:latin typeface="Arial"/>
              </a:rPr>
              <a:t>	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Can we determine the price of a Space X launch based on the success of reusing the first stage?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9ED84ED-9D36-41A5-AB22-C01875C04A3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01B84CD-E0D2-4F08-AAA4-8AA8A880055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ABF649B-B080-4D90-A8F4-C59A38A9099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C965F1A-F770-4ABC-A43C-1DE4E6A64FA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73A307-785C-40C1-B41D-D51FA739924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711A1C-BEFA-4574-926D-B0E869AA89F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46E2D46-D533-42E3-836A-6A950B99E29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9FCCBC9-D54A-4344-8774-E77378886C9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4120" cy="521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collected </a:t>
            </a:r>
            <a:endParaRPr b="0" lang="en-US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US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US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US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US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US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How to build, tune, evaluate classification models</a:t>
            </a:r>
            <a:endParaRPr b="0" lang="en-US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C8AFD4F-3ABF-41C3-964E-2F6C3F25F9A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3889DBB-516A-4ACE-92CE-4E1549E137F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8D5B71D-D086-4D95-A0F9-6A4ED5611EF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4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Application>LibreOffice/6.4.7.2$Linux_X86_64 LibreOffice_project/40$Build-2</Application>
  <Words>1336</Words>
  <Paragraphs>229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2021-12-22T13:33:34Z</dcterms:modified>
  <cp:revision>192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0x010100EECD86F56755A646AC8AFCBCBD967F21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4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47</vt:i4>
  </property>
</Properties>
</file>